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80" r:id="rId3"/>
    <p:sldId id="281" r:id="rId4"/>
    <p:sldId id="282" r:id="rId5"/>
    <p:sldId id="284" r:id="rId6"/>
    <p:sldId id="285" r:id="rId7"/>
    <p:sldId id="286" r:id="rId8"/>
    <p:sldId id="287" r:id="rId9"/>
    <p:sldId id="283" r:id="rId10"/>
    <p:sldId id="288" r:id="rId11"/>
    <p:sldId id="28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1B6977-31D3-4FAC-A93F-63701DA9F96B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9E72BE7-0FFF-47E2-834E-7108E524388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/>
              <a:pPr eaLnBrk="1" hangingPunct="1"/>
              <a:t>01.02.2020</a:t>
            </a:fld>
            <a:endParaRPr lang="de-DE" sz="1400" smtClean="0"/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/>
              <a:t>HLV </a:t>
            </a:r>
            <a:r>
              <a:rPr lang="de-DE" sz="1400" dirty="0" err="1" smtClean="0"/>
              <a:t>Lehrteam</a:t>
            </a:r>
            <a:r>
              <a:rPr lang="de-DE" sz="1400" dirty="0" smtClean="0"/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/>
              <a:pPr eaLnBrk="1" hangingPunct="1"/>
              <a:t>1</a:t>
            </a:fld>
            <a:endParaRPr lang="de-DE" sz="14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de-DE" sz="3600" dirty="0" smtClean="0"/>
              <a:t>			  </a:t>
            </a:r>
            <a:r>
              <a:rPr lang="de-D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669523"/>
              </p:ext>
            </p:extLst>
          </p:nvPr>
        </p:nvGraphicFramePr>
        <p:xfrm>
          <a:off x="395536" y="188640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88640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95536" y="1916832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02.Februar 2020 Kalbach</a:t>
            </a:r>
          </a:p>
          <a:p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Konzept Jungkampfrichter im HLV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0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10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35506"/>
              </p:ext>
            </p:extLst>
          </p:nvPr>
        </p:nvGraphicFramePr>
        <p:xfrm>
          <a:off x="323528" y="404664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7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11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35506"/>
              </p:ext>
            </p:extLst>
          </p:nvPr>
        </p:nvGraphicFramePr>
        <p:xfrm>
          <a:off x="323528" y="404664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7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-27531" y="5617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de-DE" sz="3600" dirty="0" smtClean="0"/>
              <a:t>			</a:t>
            </a:r>
            <a:r>
              <a:rPr lang="de-D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/>
              <a:pPr eaLnBrk="1" hangingPunct="1"/>
              <a:t>01.02.2020</a:t>
            </a:fld>
            <a:endParaRPr lang="de-DE" sz="1400" smtClean="0"/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/>
              <a:t>HLV </a:t>
            </a:r>
            <a:r>
              <a:rPr lang="de-DE" sz="1400" dirty="0" err="1" smtClean="0"/>
              <a:t>Lehrteam</a:t>
            </a:r>
            <a:r>
              <a:rPr lang="de-DE" sz="1400" dirty="0" smtClean="0"/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/>
              <a:pPr eaLnBrk="1" hangingPunct="1"/>
              <a:t>2</a:t>
            </a:fld>
            <a:endParaRPr lang="de-DE" sz="1400" smtClean="0"/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48445"/>
              </p:ext>
            </p:extLst>
          </p:nvPr>
        </p:nvGraphicFramePr>
        <p:xfrm>
          <a:off x="251520" y="332656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2656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76568" y="1556792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Jungkampfrichter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Wir wollen neue Wege gehen um Kampfrichter zu finden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Jugend soll ins Stadion gebracht werden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HLV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finanziert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sollen schnelle Entwicklungsschritte gemacht werden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-178" y="19472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/>
              <a:pPr eaLnBrk="1" hangingPunct="1"/>
              <a:t>01.02.2020</a:t>
            </a:fld>
            <a:endParaRPr lang="de-DE" sz="1400" smtClean="0"/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/>
              <a:t>HLV </a:t>
            </a:r>
            <a:r>
              <a:rPr lang="de-DE" sz="1400" dirty="0" err="1" smtClean="0"/>
              <a:t>Lehrteam</a:t>
            </a:r>
            <a:r>
              <a:rPr lang="de-DE" sz="1400" dirty="0" smtClean="0"/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/>
              <a:pPr eaLnBrk="1" hangingPunct="1"/>
              <a:t>3</a:t>
            </a:fld>
            <a:endParaRPr lang="de-DE" sz="1400" smtClean="0"/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79835"/>
              </p:ext>
            </p:extLst>
          </p:nvPr>
        </p:nvGraphicFramePr>
        <p:xfrm>
          <a:off x="179512" y="332656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2656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95536" y="1916832"/>
            <a:ext cx="84249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Wie soll das gehen?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Zentrale Ausbildung über den Landesverband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Landesverband trägt die Kosten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HLV Jugend übernimmt die Betreuung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 Weiterentwicklung der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Teilnehmer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/>
              <a:pPr eaLnBrk="1" hangingPunct="1"/>
              <a:t>01.02.2020</a:t>
            </a:fld>
            <a:endParaRPr lang="de-DE" sz="1400" smtClean="0"/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/>
              <a:t>HLV </a:t>
            </a:r>
            <a:r>
              <a:rPr lang="de-DE" sz="1400" dirty="0" err="1" smtClean="0"/>
              <a:t>Lehrteam</a:t>
            </a:r>
            <a:r>
              <a:rPr lang="de-DE" sz="1400" dirty="0" smtClean="0"/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/>
              <a:pPr eaLnBrk="1" hangingPunct="1"/>
              <a:t>4</a:t>
            </a:fld>
            <a:endParaRPr lang="de-DE" sz="1400" smtClean="0"/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044508"/>
              </p:ext>
            </p:extLst>
          </p:nvPr>
        </p:nvGraphicFramePr>
        <p:xfrm>
          <a:off x="323706" y="188640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06" y="188640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23706" y="1412776"/>
            <a:ext cx="842493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Der Landes Kampfrichterwart plant die Einsätze auf Landesebene und lädt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Kreis Kampfrichterwart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plant die Einsätze im Kreis und lädt ein.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Kreis Kampfrichterwart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gibt Feedback über die Einsätze auf Kreisebene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Kreis Kampfrichterwart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übernimmt die Betreuung vor Ort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5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5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35506"/>
              </p:ext>
            </p:extLst>
          </p:nvPr>
        </p:nvGraphicFramePr>
        <p:xfrm>
          <a:off x="323528" y="404664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07504" y="1916832"/>
            <a:ext cx="782348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JKR werden vom TEAM des HLV betreut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Das TEAM setzt sich zusammen aus der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HLV Jugend und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Lehrteam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Das Team Beobachtet die Einsätze der JKR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Das Team bewertet die Einsätze der JKR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zum Ende des Jahres eine Feedback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werden Fortbildungen vereinbart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0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6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35506"/>
              </p:ext>
            </p:extLst>
          </p:nvPr>
        </p:nvGraphicFramePr>
        <p:xfrm>
          <a:off x="323528" y="404664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0" y="1628800"/>
            <a:ext cx="85272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Kreise bekommen schnell gut ausgebildete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	Kampfrichter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 Kreisen entstehen keine Kosten für die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Ausbildung</a:t>
            </a:r>
          </a:p>
          <a:p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Jugend wird gefördert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HLV bekommt ein Team  junger Kampfrichter 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0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7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604253"/>
              </p:ext>
            </p:extLst>
          </p:nvPr>
        </p:nvGraphicFramePr>
        <p:xfrm>
          <a:off x="323528" y="332656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67544" y="2780928"/>
            <a:ext cx="7845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 Eure Aufmerksamkeit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8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35506"/>
              </p:ext>
            </p:extLst>
          </p:nvPr>
        </p:nvGraphicFramePr>
        <p:xfrm>
          <a:off x="323528" y="404664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7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			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Kariwarte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Tagung</a:t>
            </a:r>
            <a:endParaRPr lang="de-DE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Datumsplatzhalt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D7502D-3CB7-428B-BB9D-EA200B6385CA}" type="datetime1">
              <a:rPr lang="de-DE" sz="1400" smtClean="0">
                <a:solidFill>
                  <a:prstClr val="white"/>
                </a:solidFill>
              </a:rPr>
              <a:pPr eaLnBrk="1" hangingPunct="1"/>
              <a:t>01.02.2020</a:t>
            </a:fld>
            <a:endParaRPr lang="de-DE" sz="1400" smtClean="0">
              <a:solidFill>
                <a:prstClr val="white"/>
              </a:solidFill>
            </a:endParaRPr>
          </a:p>
        </p:txBody>
      </p:sp>
      <p:sp>
        <p:nvSpPr>
          <p:cNvPr id="2051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400" dirty="0" smtClean="0">
                <a:solidFill>
                  <a:prstClr val="white"/>
                </a:solidFill>
              </a:rPr>
              <a:t>HLV </a:t>
            </a:r>
            <a:r>
              <a:rPr lang="de-DE" sz="1400" dirty="0" err="1" smtClean="0">
                <a:solidFill>
                  <a:prstClr val="white"/>
                </a:solidFill>
              </a:rPr>
              <a:t>Lehrteam</a:t>
            </a:r>
            <a:r>
              <a:rPr lang="de-DE" sz="1400" dirty="0" smtClean="0">
                <a:solidFill>
                  <a:prstClr val="white"/>
                </a:solidFill>
              </a:rPr>
              <a:t>   Peter Jakob</a:t>
            </a:r>
          </a:p>
        </p:txBody>
      </p:sp>
      <p:sp>
        <p:nvSpPr>
          <p:cNvPr id="2052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2639A-8978-487F-8492-8CB92E0F6A51}" type="slidenum">
              <a:rPr lang="de-DE" sz="1400" smtClean="0">
                <a:solidFill>
                  <a:prstClr val="white"/>
                </a:solidFill>
              </a:rPr>
              <a:pPr eaLnBrk="1" hangingPunct="1"/>
              <a:t>9</a:t>
            </a:fld>
            <a:endParaRPr lang="de-DE" sz="1400" smtClean="0">
              <a:solidFill>
                <a:prstClr val="white"/>
              </a:solidFill>
            </a:endParaRPr>
          </a:p>
        </p:txBody>
      </p:sp>
      <p:graphicFrame>
        <p:nvGraphicFramePr>
          <p:cNvPr id="20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98535"/>
              </p:ext>
            </p:extLst>
          </p:nvPr>
        </p:nvGraphicFramePr>
        <p:xfrm>
          <a:off x="323528" y="404664"/>
          <a:ext cx="2362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Bild" r:id="rId3" imgW="1467612" imgH="480060" progId="Word.Picture.8">
                  <p:embed/>
                </p:oleObj>
              </mc:Choice>
              <mc:Fallback>
                <p:oleObj name="Bild" r:id="rId3" imgW="1467612" imgH="4800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2362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07504" y="2146626"/>
            <a:ext cx="90262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Wen suchen wir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Aktive oder nicht mehr Aktive Leichtathleten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 Alter zwischen 18 und 26 Jahren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eine Kampfrichteraufgabe übernehmen wollen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den Bezug zur Leichtathletik behalten wollen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gerne Ihren Aktiven Leichtathleten helfen wollen 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Wettkämpfe zu machen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 Spaß an der Leichtathletik haben</a:t>
            </a:r>
          </a:p>
          <a:p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kel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196</Words>
  <Application>Microsoft Office PowerPoint</Application>
  <PresentationFormat>Bildschirmpräsentation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Winkel</vt:lpstr>
      <vt:lpstr>Bild</vt:lpstr>
      <vt:lpstr>     Kariwarte Tagung</vt:lpstr>
      <vt:lpstr>   Kariwarte Tagung</vt:lpstr>
      <vt:lpstr>   Kariwarte Tagung</vt:lpstr>
      <vt:lpstr>   Kariwarte Tagung</vt:lpstr>
      <vt:lpstr>   Kariwarte Tagung</vt:lpstr>
      <vt:lpstr>   Kariwarte Tagung</vt:lpstr>
      <vt:lpstr>   Kariwarte Tagung</vt:lpstr>
      <vt:lpstr>   Kariwarte Tagung</vt:lpstr>
      <vt:lpstr>   Kariwarte Tagung</vt:lpstr>
      <vt:lpstr>   Kariwarte Tagung</vt:lpstr>
      <vt:lpstr>   Kariwarte Tagung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Obleute Fortbildung 2012</dc:title>
  <dc:creator>Peter Jakob</dc:creator>
  <cp:lastModifiedBy>Windows-Benutzer</cp:lastModifiedBy>
  <cp:revision>42</cp:revision>
  <dcterms:created xsi:type="dcterms:W3CDTF">2012-04-16T14:31:22Z</dcterms:created>
  <dcterms:modified xsi:type="dcterms:W3CDTF">2020-02-01T11:46:37Z</dcterms:modified>
</cp:coreProperties>
</file>