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80" r:id="rId3"/>
    <p:sldId id="281" r:id="rId4"/>
    <p:sldId id="282" r:id="rId5"/>
    <p:sldId id="284" r:id="rId6"/>
    <p:sldId id="285" r:id="rId7"/>
    <p:sldId id="286" r:id="rId8"/>
    <p:sldId id="287" r:id="rId9"/>
    <p:sldId id="283" r:id="rId10"/>
    <p:sldId id="288" r:id="rId11"/>
    <p:sldId id="289" r:id="rId1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6977-31D3-4FAC-A93F-63701DA9F96B}" type="datetimeFigureOut">
              <a:rPr lang="de-DE" smtClean="0"/>
              <a:t>01.02.2020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72BE7-0FFF-47E2-834E-7108E524388A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6977-31D3-4FAC-A93F-63701DA9F96B}" type="datetimeFigureOut">
              <a:rPr lang="de-DE" smtClean="0"/>
              <a:t>01.02.2020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72BE7-0FFF-47E2-834E-7108E524388A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6977-31D3-4FAC-A93F-63701DA9F96B}" type="datetimeFigureOut">
              <a:rPr lang="de-DE" smtClean="0"/>
              <a:t>01.02.2020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72BE7-0FFF-47E2-834E-7108E524388A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6977-31D3-4FAC-A93F-63701DA9F96B}" type="datetimeFigureOut">
              <a:rPr lang="de-DE" smtClean="0"/>
              <a:t>01.02.2020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72BE7-0FFF-47E2-834E-7108E524388A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6977-31D3-4FAC-A93F-63701DA9F96B}" type="datetimeFigureOut">
              <a:rPr lang="de-DE" smtClean="0"/>
              <a:t>01.02.2020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72BE7-0FFF-47E2-834E-7108E524388A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6977-31D3-4FAC-A93F-63701DA9F96B}" type="datetimeFigureOut">
              <a:rPr lang="de-DE" smtClean="0"/>
              <a:t>01.02.2020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72BE7-0FFF-47E2-834E-7108E524388A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6977-31D3-4FAC-A93F-63701DA9F96B}" type="datetimeFigureOut">
              <a:rPr lang="de-DE" smtClean="0"/>
              <a:t>01.02.2020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72BE7-0FFF-47E2-834E-7108E524388A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6977-31D3-4FAC-A93F-63701DA9F96B}" type="datetimeFigureOut">
              <a:rPr lang="de-DE" smtClean="0"/>
              <a:t>01.02.2020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72BE7-0FFF-47E2-834E-7108E524388A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6977-31D3-4FAC-A93F-63701DA9F96B}" type="datetimeFigureOut">
              <a:rPr lang="de-DE" smtClean="0"/>
              <a:t>01.02.2020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72BE7-0FFF-47E2-834E-7108E524388A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6977-31D3-4FAC-A93F-63701DA9F96B}" type="datetimeFigureOut">
              <a:rPr lang="de-DE" smtClean="0"/>
              <a:t>01.02.2020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9E72BE7-0FFF-47E2-834E-7108E524388A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6977-31D3-4FAC-A93F-63701DA9F96B}" type="datetimeFigureOut">
              <a:rPr lang="de-DE" smtClean="0"/>
              <a:t>01.02.2020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72BE7-0FFF-47E2-834E-7108E524388A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91B6977-31D3-4FAC-A93F-63701DA9F96B}" type="datetimeFigureOut">
              <a:rPr lang="de-DE" smtClean="0"/>
              <a:t>01.02.2020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9E72BE7-0FFF-47E2-834E-7108E524388A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Datumsplatzhalt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9D7502D-3CB7-428B-BB9D-EA200B6385CA}" type="datetime1">
              <a:rPr lang="de-DE" sz="1400" smtClean="0"/>
              <a:pPr eaLnBrk="1" hangingPunct="1"/>
              <a:t>01.02.2020</a:t>
            </a:fld>
            <a:endParaRPr lang="de-DE" sz="1400" smtClean="0"/>
          </a:p>
        </p:txBody>
      </p:sp>
      <p:sp>
        <p:nvSpPr>
          <p:cNvPr id="2051" name="Fußzeilenplatzhalt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400" dirty="0" smtClean="0"/>
              <a:t>HLV </a:t>
            </a:r>
            <a:r>
              <a:rPr lang="de-DE" sz="1400" dirty="0" err="1" smtClean="0"/>
              <a:t>Lehrteam</a:t>
            </a:r>
            <a:r>
              <a:rPr lang="de-DE" sz="1400" dirty="0" smtClean="0"/>
              <a:t>   Peter Jakob</a:t>
            </a:r>
          </a:p>
        </p:txBody>
      </p:sp>
      <p:sp>
        <p:nvSpPr>
          <p:cNvPr id="2052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2639A-8978-487F-8492-8CB92E0F6A51}" type="slidenum">
              <a:rPr lang="de-DE" sz="1400" smtClean="0"/>
              <a:pPr eaLnBrk="1" hangingPunct="1"/>
              <a:t>1</a:t>
            </a:fld>
            <a:endParaRPr lang="de-DE" sz="1400" smtClean="0"/>
          </a:p>
        </p:txBody>
      </p:sp>
      <p:sp>
        <p:nvSpPr>
          <p:cNvPr id="205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l" eaLnBrk="1" hangingPunct="1"/>
            <a:r>
              <a:rPr lang="de-DE" sz="3600" dirty="0" smtClean="0"/>
              <a:t>			  </a:t>
            </a:r>
            <a:r>
              <a:rPr lang="de-DE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Kariwarte</a:t>
            </a:r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Tagung</a:t>
            </a:r>
          </a:p>
        </p:txBody>
      </p:sp>
      <p:graphicFrame>
        <p:nvGraphicFramePr>
          <p:cNvPr id="205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3669523"/>
              </p:ext>
            </p:extLst>
          </p:nvPr>
        </p:nvGraphicFramePr>
        <p:xfrm>
          <a:off x="395536" y="188640"/>
          <a:ext cx="23622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Bild" r:id="rId3" imgW="1467612" imgH="480060" progId="Word.Picture.8">
                  <p:embed/>
                </p:oleObj>
              </mc:Choice>
              <mc:Fallback>
                <p:oleObj name="Bild" r:id="rId3" imgW="1467612" imgH="48006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88640"/>
                        <a:ext cx="2362200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395536" y="1916832"/>
            <a:ext cx="84249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02.Februar 2020 Kalbach</a:t>
            </a:r>
          </a:p>
          <a:p>
            <a:endParaRPr lang="de-DE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Konzept Jungkampfrichter im HLV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60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24000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l"/>
            <a:r>
              <a:rPr lang="de-DE" sz="3600" dirty="0" smtClean="0"/>
              <a:t>			</a:t>
            </a:r>
            <a:r>
              <a:rPr lang="de-D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Kariwarte</a:t>
            </a:r>
            <a:r>
              <a:rPr lang="de-DE" sz="3600" b="1" dirty="0">
                <a:latin typeface="Arial" panose="020B0604020202020204" pitchFamily="34" charset="0"/>
                <a:cs typeface="Arial" panose="020B0604020202020204" pitchFamily="34" charset="0"/>
              </a:rPr>
              <a:t> Tagung</a:t>
            </a:r>
            <a:endParaRPr lang="de-DE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0" name="Datumsplatzhalt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9D7502D-3CB7-428B-BB9D-EA200B6385CA}" type="datetime1">
              <a:rPr lang="de-DE" sz="1400" smtClean="0">
                <a:solidFill>
                  <a:prstClr val="white"/>
                </a:solidFill>
              </a:rPr>
              <a:pPr eaLnBrk="1" hangingPunct="1"/>
              <a:t>01.02.2020</a:t>
            </a:fld>
            <a:endParaRPr lang="de-DE" sz="1400" smtClean="0">
              <a:solidFill>
                <a:prstClr val="white"/>
              </a:solidFill>
            </a:endParaRPr>
          </a:p>
        </p:txBody>
      </p:sp>
      <p:sp>
        <p:nvSpPr>
          <p:cNvPr id="2051" name="Fußzeilenplatzhalt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400" dirty="0" smtClean="0">
                <a:solidFill>
                  <a:prstClr val="white"/>
                </a:solidFill>
              </a:rPr>
              <a:t>HLV </a:t>
            </a:r>
            <a:r>
              <a:rPr lang="de-DE" sz="1400" dirty="0" err="1" smtClean="0">
                <a:solidFill>
                  <a:prstClr val="white"/>
                </a:solidFill>
              </a:rPr>
              <a:t>Lehrteam</a:t>
            </a:r>
            <a:r>
              <a:rPr lang="de-DE" sz="1400" dirty="0" smtClean="0">
                <a:solidFill>
                  <a:prstClr val="white"/>
                </a:solidFill>
              </a:rPr>
              <a:t>   Peter Jakob</a:t>
            </a:r>
          </a:p>
        </p:txBody>
      </p:sp>
      <p:sp>
        <p:nvSpPr>
          <p:cNvPr id="2052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2639A-8978-487F-8492-8CB92E0F6A51}" type="slidenum">
              <a:rPr lang="de-DE" sz="1400" smtClean="0">
                <a:solidFill>
                  <a:prstClr val="white"/>
                </a:solidFill>
              </a:rPr>
              <a:pPr eaLnBrk="1" hangingPunct="1"/>
              <a:t>10</a:t>
            </a:fld>
            <a:endParaRPr lang="de-DE" sz="1400" smtClean="0">
              <a:solidFill>
                <a:prstClr val="white"/>
              </a:solidFill>
            </a:endParaRPr>
          </a:p>
        </p:txBody>
      </p:sp>
      <p:graphicFrame>
        <p:nvGraphicFramePr>
          <p:cNvPr id="205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8835506"/>
              </p:ext>
            </p:extLst>
          </p:nvPr>
        </p:nvGraphicFramePr>
        <p:xfrm>
          <a:off x="323528" y="404664"/>
          <a:ext cx="23622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9" name="Bild" r:id="rId3" imgW="1467612" imgH="480060" progId="Word.Picture.8">
                  <p:embed/>
                </p:oleObj>
              </mc:Choice>
              <mc:Fallback>
                <p:oleObj name="Bild" r:id="rId3" imgW="1467612" imgH="48006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04664"/>
                        <a:ext cx="2362200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270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24000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l"/>
            <a:r>
              <a:rPr lang="de-DE" sz="3600" dirty="0" smtClean="0"/>
              <a:t>			</a:t>
            </a:r>
            <a:r>
              <a:rPr lang="de-D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Kariwarte</a:t>
            </a:r>
            <a:r>
              <a:rPr lang="de-DE" sz="3600" b="1" dirty="0">
                <a:latin typeface="Arial" panose="020B0604020202020204" pitchFamily="34" charset="0"/>
                <a:cs typeface="Arial" panose="020B0604020202020204" pitchFamily="34" charset="0"/>
              </a:rPr>
              <a:t> Tagung</a:t>
            </a:r>
            <a:endParaRPr lang="de-DE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0" name="Datumsplatzhalt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9D7502D-3CB7-428B-BB9D-EA200B6385CA}" type="datetime1">
              <a:rPr lang="de-DE" sz="1400" smtClean="0">
                <a:solidFill>
                  <a:prstClr val="white"/>
                </a:solidFill>
              </a:rPr>
              <a:pPr eaLnBrk="1" hangingPunct="1"/>
              <a:t>01.02.2020</a:t>
            </a:fld>
            <a:endParaRPr lang="de-DE" sz="1400" smtClean="0">
              <a:solidFill>
                <a:prstClr val="white"/>
              </a:solidFill>
            </a:endParaRPr>
          </a:p>
        </p:txBody>
      </p:sp>
      <p:sp>
        <p:nvSpPr>
          <p:cNvPr id="2051" name="Fußzeilenplatzhalt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400" dirty="0" smtClean="0">
                <a:solidFill>
                  <a:prstClr val="white"/>
                </a:solidFill>
              </a:rPr>
              <a:t>HLV </a:t>
            </a:r>
            <a:r>
              <a:rPr lang="de-DE" sz="1400" dirty="0" err="1" smtClean="0">
                <a:solidFill>
                  <a:prstClr val="white"/>
                </a:solidFill>
              </a:rPr>
              <a:t>Lehrteam</a:t>
            </a:r>
            <a:r>
              <a:rPr lang="de-DE" sz="1400" dirty="0" smtClean="0">
                <a:solidFill>
                  <a:prstClr val="white"/>
                </a:solidFill>
              </a:rPr>
              <a:t>   Peter Jakob</a:t>
            </a:r>
          </a:p>
        </p:txBody>
      </p:sp>
      <p:sp>
        <p:nvSpPr>
          <p:cNvPr id="2052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2639A-8978-487F-8492-8CB92E0F6A51}" type="slidenum">
              <a:rPr lang="de-DE" sz="1400" smtClean="0">
                <a:solidFill>
                  <a:prstClr val="white"/>
                </a:solidFill>
              </a:rPr>
              <a:pPr eaLnBrk="1" hangingPunct="1"/>
              <a:t>11</a:t>
            </a:fld>
            <a:endParaRPr lang="de-DE" sz="1400" smtClean="0">
              <a:solidFill>
                <a:prstClr val="white"/>
              </a:solidFill>
            </a:endParaRPr>
          </a:p>
        </p:txBody>
      </p:sp>
      <p:graphicFrame>
        <p:nvGraphicFramePr>
          <p:cNvPr id="205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8835506"/>
              </p:ext>
            </p:extLst>
          </p:nvPr>
        </p:nvGraphicFramePr>
        <p:xfrm>
          <a:off x="323528" y="404664"/>
          <a:ext cx="23622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3" name="Bild" r:id="rId3" imgW="1467612" imgH="480060" progId="Word.Picture.8">
                  <p:embed/>
                </p:oleObj>
              </mc:Choice>
              <mc:Fallback>
                <p:oleObj name="Bild" r:id="rId3" imgW="1467612" imgH="48006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04664"/>
                        <a:ext cx="2362200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270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>
          <a:xfrm>
            <a:off x="-27531" y="5617"/>
            <a:ext cx="9144000" cy="1524000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l" eaLnBrk="1" hangingPunct="1"/>
            <a:r>
              <a:rPr lang="de-DE" sz="3600" dirty="0" smtClean="0"/>
              <a:t>			</a:t>
            </a:r>
            <a:r>
              <a:rPr lang="de-DE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Kariwarte</a:t>
            </a:r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Tagung</a:t>
            </a:r>
          </a:p>
        </p:txBody>
      </p:sp>
      <p:sp>
        <p:nvSpPr>
          <p:cNvPr id="2050" name="Datumsplatzhalt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9D7502D-3CB7-428B-BB9D-EA200B6385CA}" type="datetime1">
              <a:rPr lang="de-DE" sz="1400" smtClean="0"/>
              <a:pPr eaLnBrk="1" hangingPunct="1"/>
              <a:t>01.02.2020</a:t>
            </a:fld>
            <a:endParaRPr lang="de-DE" sz="1400" smtClean="0"/>
          </a:p>
        </p:txBody>
      </p:sp>
      <p:sp>
        <p:nvSpPr>
          <p:cNvPr id="2051" name="Fußzeilenplatzhalt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400" dirty="0" smtClean="0"/>
              <a:t>HLV </a:t>
            </a:r>
            <a:r>
              <a:rPr lang="de-DE" sz="1400" dirty="0" err="1" smtClean="0"/>
              <a:t>Lehrteam</a:t>
            </a:r>
            <a:r>
              <a:rPr lang="de-DE" sz="1400" dirty="0" smtClean="0"/>
              <a:t>   Peter Jakob</a:t>
            </a:r>
          </a:p>
        </p:txBody>
      </p:sp>
      <p:sp>
        <p:nvSpPr>
          <p:cNvPr id="2052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2639A-8978-487F-8492-8CB92E0F6A51}" type="slidenum">
              <a:rPr lang="de-DE" sz="1400" smtClean="0"/>
              <a:pPr eaLnBrk="1" hangingPunct="1"/>
              <a:t>2</a:t>
            </a:fld>
            <a:endParaRPr lang="de-DE" sz="1400" smtClean="0"/>
          </a:p>
        </p:txBody>
      </p:sp>
      <p:graphicFrame>
        <p:nvGraphicFramePr>
          <p:cNvPr id="205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6848445"/>
              </p:ext>
            </p:extLst>
          </p:nvPr>
        </p:nvGraphicFramePr>
        <p:xfrm>
          <a:off x="251520" y="332656"/>
          <a:ext cx="23622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0" name="Bild" r:id="rId3" imgW="1467612" imgH="480060" progId="Word.Picture.8">
                  <p:embed/>
                </p:oleObj>
              </mc:Choice>
              <mc:Fallback>
                <p:oleObj name="Bild" r:id="rId3" imgW="1467612" imgH="48006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332656"/>
                        <a:ext cx="2362200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376568" y="1556792"/>
            <a:ext cx="820891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Jungkampfrichter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Wir wollen neue Wege gehen um Kampfrichter zu finden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Die Jugend soll ins Stadion gebracht werden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Die HLV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finanziert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Ausbildung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Es sollen schnelle Entwicklungsschritte gemacht werden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53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>
          <a:xfrm>
            <a:off x="-178" y="19472"/>
            <a:ext cx="9144000" cy="1524000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l"/>
            <a:r>
              <a:rPr lang="de-DE" sz="3600" dirty="0" smtClean="0"/>
              <a:t>			</a:t>
            </a:r>
            <a:r>
              <a:rPr lang="de-D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Kariwarte</a:t>
            </a:r>
            <a:r>
              <a:rPr lang="de-DE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Tagung</a:t>
            </a:r>
            <a:endParaRPr lang="de-DE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0" name="Datumsplatzhalt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9D7502D-3CB7-428B-BB9D-EA200B6385CA}" type="datetime1">
              <a:rPr lang="de-DE" sz="1400" smtClean="0"/>
              <a:pPr eaLnBrk="1" hangingPunct="1"/>
              <a:t>01.02.2020</a:t>
            </a:fld>
            <a:endParaRPr lang="de-DE" sz="1400" smtClean="0"/>
          </a:p>
        </p:txBody>
      </p:sp>
      <p:sp>
        <p:nvSpPr>
          <p:cNvPr id="2051" name="Fußzeilenplatzhalt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400" dirty="0" smtClean="0"/>
              <a:t>HLV </a:t>
            </a:r>
            <a:r>
              <a:rPr lang="de-DE" sz="1400" dirty="0" err="1" smtClean="0"/>
              <a:t>Lehrteam</a:t>
            </a:r>
            <a:r>
              <a:rPr lang="de-DE" sz="1400" dirty="0" smtClean="0"/>
              <a:t>   Peter Jakob</a:t>
            </a:r>
          </a:p>
        </p:txBody>
      </p:sp>
      <p:sp>
        <p:nvSpPr>
          <p:cNvPr id="2052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2639A-8978-487F-8492-8CB92E0F6A51}" type="slidenum">
              <a:rPr lang="de-DE" sz="1400" smtClean="0"/>
              <a:pPr eaLnBrk="1" hangingPunct="1"/>
              <a:t>3</a:t>
            </a:fld>
            <a:endParaRPr lang="de-DE" sz="1400" smtClean="0"/>
          </a:p>
        </p:txBody>
      </p:sp>
      <p:graphicFrame>
        <p:nvGraphicFramePr>
          <p:cNvPr id="205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7579835"/>
              </p:ext>
            </p:extLst>
          </p:nvPr>
        </p:nvGraphicFramePr>
        <p:xfrm>
          <a:off x="179512" y="332656"/>
          <a:ext cx="23622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4" name="Bild" r:id="rId3" imgW="1467612" imgH="480060" progId="Word.Picture.8">
                  <p:embed/>
                </p:oleObj>
              </mc:Choice>
              <mc:Fallback>
                <p:oleObj name="Bild" r:id="rId3" imgW="1467612" imgH="48006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332656"/>
                        <a:ext cx="2362200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395536" y="1916832"/>
            <a:ext cx="842493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Wie soll das gehen?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Zentrale Ausbildung über den Landesverband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Der Landesverband trägt die Kosten</a:t>
            </a:r>
          </a:p>
          <a:p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Die HLV Jugend übernimmt die Betreuung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und Weiterentwicklung der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Teilnehmer</a:t>
            </a:r>
          </a:p>
          <a:p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53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24000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l"/>
            <a:r>
              <a:rPr lang="de-DE" sz="3600" dirty="0" smtClean="0"/>
              <a:t>			</a:t>
            </a:r>
            <a:r>
              <a:rPr lang="de-D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Kariwarte</a:t>
            </a:r>
            <a:r>
              <a:rPr lang="de-DE" sz="3600" b="1" dirty="0">
                <a:latin typeface="Arial" panose="020B0604020202020204" pitchFamily="34" charset="0"/>
                <a:cs typeface="Arial" panose="020B0604020202020204" pitchFamily="34" charset="0"/>
              </a:rPr>
              <a:t> Tagung</a:t>
            </a:r>
            <a:endParaRPr lang="de-DE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0" name="Datumsplatzhalt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9D7502D-3CB7-428B-BB9D-EA200B6385CA}" type="datetime1">
              <a:rPr lang="de-DE" sz="1400" smtClean="0"/>
              <a:pPr eaLnBrk="1" hangingPunct="1"/>
              <a:t>01.02.2020</a:t>
            </a:fld>
            <a:endParaRPr lang="de-DE" sz="1400" smtClean="0"/>
          </a:p>
        </p:txBody>
      </p:sp>
      <p:sp>
        <p:nvSpPr>
          <p:cNvPr id="2051" name="Fußzeilenplatzhalt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400" dirty="0" smtClean="0"/>
              <a:t>HLV </a:t>
            </a:r>
            <a:r>
              <a:rPr lang="de-DE" sz="1400" dirty="0" err="1" smtClean="0"/>
              <a:t>Lehrteam</a:t>
            </a:r>
            <a:r>
              <a:rPr lang="de-DE" sz="1400" dirty="0" smtClean="0"/>
              <a:t>   Peter Jakob</a:t>
            </a:r>
          </a:p>
        </p:txBody>
      </p:sp>
      <p:sp>
        <p:nvSpPr>
          <p:cNvPr id="2052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2639A-8978-487F-8492-8CB92E0F6A51}" type="slidenum">
              <a:rPr lang="de-DE" sz="1400" smtClean="0"/>
              <a:pPr eaLnBrk="1" hangingPunct="1"/>
              <a:t>4</a:t>
            </a:fld>
            <a:endParaRPr lang="de-DE" sz="1400" smtClean="0"/>
          </a:p>
        </p:txBody>
      </p:sp>
      <p:graphicFrame>
        <p:nvGraphicFramePr>
          <p:cNvPr id="205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5044508"/>
              </p:ext>
            </p:extLst>
          </p:nvPr>
        </p:nvGraphicFramePr>
        <p:xfrm>
          <a:off x="323706" y="188640"/>
          <a:ext cx="23622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9" name="Bild" r:id="rId3" imgW="1467612" imgH="480060" progId="Word.Picture.8">
                  <p:embed/>
                </p:oleObj>
              </mc:Choice>
              <mc:Fallback>
                <p:oleObj name="Bild" r:id="rId3" imgW="1467612" imgH="48006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706" y="188640"/>
                        <a:ext cx="2362200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323706" y="1412776"/>
            <a:ext cx="842493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Der Landes Kampfrichterwart plant die Einsätze auf Landesebene und lädt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Kreis Kampfrichterwart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plant die Einsätze im Kreis und lädt ein.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Kreis Kampfrichterwart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gibt Feedback über die Einsätze auf Kreisebene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Kreis Kampfrichterwart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übernimmt die Betreuung vor Ort</a:t>
            </a:r>
          </a:p>
          <a:p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53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24000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l"/>
            <a:r>
              <a:rPr lang="de-DE" sz="3600" dirty="0" smtClean="0"/>
              <a:t>			</a:t>
            </a:r>
            <a:r>
              <a:rPr lang="de-D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Kariwarte</a:t>
            </a:r>
            <a:r>
              <a:rPr lang="de-DE" sz="3600" b="1" dirty="0">
                <a:latin typeface="Arial" panose="020B0604020202020204" pitchFamily="34" charset="0"/>
                <a:cs typeface="Arial" panose="020B0604020202020204" pitchFamily="34" charset="0"/>
              </a:rPr>
              <a:t> Tagung</a:t>
            </a:r>
            <a:endParaRPr lang="de-DE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0" name="Datumsplatzhalt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9D7502D-3CB7-428B-BB9D-EA200B6385CA}" type="datetime1">
              <a:rPr lang="de-DE" sz="1400" smtClean="0">
                <a:solidFill>
                  <a:prstClr val="white"/>
                </a:solidFill>
              </a:rPr>
              <a:pPr eaLnBrk="1" hangingPunct="1"/>
              <a:t>01.02.2020</a:t>
            </a:fld>
            <a:endParaRPr lang="de-DE" sz="1400" smtClean="0">
              <a:solidFill>
                <a:prstClr val="white"/>
              </a:solidFill>
            </a:endParaRPr>
          </a:p>
        </p:txBody>
      </p:sp>
      <p:sp>
        <p:nvSpPr>
          <p:cNvPr id="2051" name="Fußzeilenplatzhalt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400" dirty="0" smtClean="0">
                <a:solidFill>
                  <a:prstClr val="white"/>
                </a:solidFill>
              </a:rPr>
              <a:t>HLV </a:t>
            </a:r>
            <a:r>
              <a:rPr lang="de-DE" sz="1400" dirty="0" err="1" smtClean="0">
                <a:solidFill>
                  <a:prstClr val="white"/>
                </a:solidFill>
              </a:rPr>
              <a:t>Lehrteam</a:t>
            </a:r>
            <a:r>
              <a:rPr lang="de-DE" sz="1400" dirty="0" smtClean="0">
                <a:solidFill>
                  <a:prstClr val="white"/>
                </a:solidFill>
              </a:rPr>
              <a:t>   Peter Jakob</a:t>
            </a:r>
          </a:p>
        </p:txBody>
      </p:sp>
      <p:sp>
        <p:nvSpPr>
          <p:cNvPr id="2052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2639A-8978-487F-8492-8CB92E0F6A51}" type="slidenum">
              <a:rPr lang="de-DE" sz="1400" smtClean="0">
                <a:solidFill>
                  <a:prstClr val="white"/>
                </a:solidFill>
              </a:rPr>
              <a:pPr eaLnBrk="1" hangingPunct="1"/>
              <a:t>5</a:t>
            </a:fld>
            <a:endParaRPr lang="de-DE" sz="1400" smtClean="0">
              <a:solidFill>
                <a:prstClr val="white"/>
              </a:solidFill>
            </a:endParaRPr>
          </a:p>
        </p:txBody>
      </p:sp>
      <p:graphicFrame>
        <p:nvGraphicFramePr>
          <p:cNvPr id="205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8835506"/>
              </p:ext>
            </p:extLst>
          </p:nvPr>
        </p:nvGraphicFramePr>
        <p:xfrm>
          <a:off x="323528" y="404664"/>
          <a:ext cx="23622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4" name="Bild" r:id="rId3" imgW="1467612" imgH="480060" progId="Word.Picture.8">
                  <p:embed/>
                </p:oleObj>
              </mc:Choice>
              <mc:Fallback>
                <p:oleObj name="Bild" r:id="rId3" imgW="1467612" imgH="48006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04664"/>
                        <a:ext cx="2362200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107504" y="1916832"/>
            <a:ext cx="7823488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Die JKR werden vom TEAM des HLV betreut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Das TEAM setzt sich zusammen aus der </a:t>
            </a:r>
          </a:p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HLV Jugend und </a:t>
            </a:r>
            <a:r>
              <a:rPr lang="de-D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Lehrteam</a:t>
            </a:r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Das Team Beobachtet die Einsätze der JKR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Das Team bewertet die Einsätze der JKR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Es gibt zum Ende des Jahres eine Feedback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Es werden Fortbildungen vereinbart</a:t>
            </a:r>
          </a:p>
          <a:p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7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24000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l"/>
            <a:r>
              <a:rPr lang="de-DE" sz="3600" dirty="0" smtClean="0"/>
              <a:t>			</a:t>
            </a:r>
            <a:r>
              <a:rPr lang="de-D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Kariwarte</a:t>
            </a:r>
            <a:r>
              <a:rPr lang="de-DE" sz="3600" b="1" dirty="0">
                <a:latin typeface="Arial" panose="020B0604020202020204" pitchFamily="34" charset="0"/>
                <a:cs typeface="Arial" panose="020B0604020202020204" pitchFamily="34" charset="0"/>
              </a:rPr>
              <a:t> Tagung</a:t>
            </a:r>
            <a:endParaRPr lang="de-DE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0" name="Datumsplatzhalt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9D7502D-3CB7-428B-BB9D-EA200B6385CA}" type="datetime1">
              <a:rPr lang="de-DE" sz="1400" smtClean="0">
                <a:solidFill>
                  <a:prstClr val="white"/>
                </a:solidFill>
              </a:rPr>
              <a:pPr eaLnBrk="1" hangingPunct="1"/>
              <a:t>01.02.2020</a:t>
            </a:fld>
            <a:endParaRPr lang="de-DE" sz="1400" smtClean="0">
              <a:solidFill>
                <a:prstClr val="white"/>
              </a:solidFill>
            </a:endParaRPr>
          </a:p>
        </p:txBody>
      </p:sp>
      <p:sp>
        <p:nvSpPr>
          <p:cNvPr id="2051" name="Fußzeilenplatzhalt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400" dirty="0" smtClean="0">
                <a:solidFill>
                  <a:prstClr val="white"/>
                </a:solidFill>
              </a:rPr>
              <a:t>HLV </a:t>
            </a:r>
            <a:r>
              <a:rPr lang="de-DE" sz="1400" dirty="0" err="1" smtClean="0">
                <a:solidFill>
                  <a:prstClr val="white"/>
                </a:solidFill>
              </a:rPr>
              <a:t>Lehrteam</a:t>
            </a:r>
            <a:r>
              <a:rPr lang="de-DE" sz="1400" dirty="0" smtClean="0">
                <a:solidFill>
                  <a:prstClr val="white"/>
                </a:solidFill>
              </a:rPr>
              <a:t>   Peter Jakob</a:t>
            </a:r>
          </a:p>
        </p:txBody>
      </p:sp>
      <p:sp>
        <p:nvSpPr>
          <p:cNvPr id="2052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2639A-8978-487F-8492-8CB92E0F6A51}" type="slidenum">
              <a:rPr lang="de-DE" sz="1400" smtClean="0">
                <a:solidFill>
                  <a:prstClr val="white"/>
                </a:solidFill>
              </a:rPr>
              <a:pPr eaLnBrk="1" hangingPunct="1"/>
              <a:t>6</a:t>
            </a:fld>
            <a:endParaRPr lang="de-DE" sz="1400" smtClean="0">
              <a:solidFill>
                <a:prstClr val="white"/>
              </a:solidFill>
            </a:endParaRPr>
          </a:p>
        </p:txBody>
      </p:sp>
      <p:graphicFrame>
        <p:nvGraphicFramePr>
          <p:cNvPr id="205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8835506"/>
              </p:ext>
            </p:extLst>
          </p:nvPr>
        </p:nvGraphicFramePr>
        <p:xfrm>
          <a:off x="323528" y="404664"/>
          <a:ext cx="23622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8" name="Bild" r:id="rId3" imgW="1467612" imgH="480060" progId="Word.Picture.8">
                  <p:embed/>
                </p:oleObj>
              </mc:Choice>
              <mc:Fallback>
                <p:oleObj name="Bild" r:id="rId3" imgW="1467612" imgH="48006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04664"/>
                        <a:ext cx="2362200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0" y="1628800"/>
            <a:ext cx="8527206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Die Kreise bekommen schnell gut ausgebildete</a:t>
            </a:r>
          </a:p>
          <a:p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	Kampfrichter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Den Kreisen entstehen keine Kosten für die </a:t>
            </a:r>
          </a:p>
          <a:p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Ausbildung</a:t>
            </a:r>
          </a:p>
          <a:p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Die Jugend wird gefördert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Der HLV bekommt ein Team  junger Kampfrichter </a:t>
            </a:r>
          </a:p>
          <a:p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7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24000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l"/>
            <a:r>
              <a:rPr lang="de-DE" sz="3600" dirty="0" smtClean="0"/>
              <a:t>			</a:t>
            </a:r>
            <a:r>
              <a:rPr lang="de-D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Kariwarte</a:t>
            </a:r>
            <a:r>
              <a:rPr lang="de-DE" sz="3600" b="1" dirty="0">
                <a:latin typeface="Arial" panose="020B0604020202020204" pitchFamily="34" charset="0"/>
                <a:cs typeface="Arial" panose="020B0604020202020204" pitchFamily="34" charset="0"/>
              </a:rPr>
              <a:t> Tagung</a:t>
            </a:r>
            <a:endParaRPr lang="de-DE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0" name="Datumsplatzhalt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9D7502D-3CB7-428B-BB9D-EA200B6385CA}" type="datetime1">
              <a:rPr lang="de-DE" sz="1400" smtClean="0">
                <a:solidFill>
                  <a:prstClr val="white"/>
                </a:solidFill>
              </a:rPr>
              <a:pPr eaLnBrk="1" hangingPunct="1"/>
              <a:t>01.02.2020</a:t>
            </a:fld>
            <a:endParaRPr lang="de-DE" sz="1400" smtClean="0">
              <a:solidFill>
                <a:prstClr val="white"/>
              </a:solidFill>
            </a:endParaRPr>
          </a:p>
        </p:txBody>
      </p:sp>
      <p:sp>
        <p:nvSpPr>
          <p:cNvPr id="2051" name="Fußzeilenplatzhalt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400" dirty="0" smtClean="0">
                <a:solidFill>
                  <a:prstClr val="white"/>
                </a:solidFill>
              </a:rPr>
              <a:t>HLV </a:t>
            </a:r>
            <a:r>
              <a:rPr lang="de-DE" sz="1400" dirty="0" err="1" smtClean="0">
                <a:solidFill>
                  <a:prstClr val="white"/>
                </a:solidFill>
              </a:rPr>
              <a:t>Lehrteam</a:t>
            </a:r>
            <a:r>
              <a:rPr lang="de-DE" sz="1400" dirty="0" smtClean="0">
                <a:solidFill>
                  <a:prstClr val="white"/>
                </a:solidFill>
              </a:rPr>
              <a:t>   Peter Jakob</a:t>
            </a:r>
          </a:p>
        </p:txBody>
      </p:sp>
      <p:sp>
        <p:nvSpPr>
          <p:cNvPr id="2052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2639A-8978-487F-8492-8CB92E0F6A51}" type="slidenum">
              <a:rPr lang="de-DE" sz="1400" smtClean="0">
                <a:solidFill>
                  <a:prstClr val="white"/>
                </a:solidFill>
              </a:rPr>
              <a:pPr eaLnBrk="1" hangingPunct="1"/>
              <a:t>7</a:t>
            </a:fld>
            <a:endParaRPr lang="de-DE" sz="1400" smtClean="0">
              <a:solidFill>
                <a:prstClr val="white"/>
              </a:solidFill>
            </a:endParaRPr>
          </a:p>
        </p:txBody>
      </p:sp>
      <p:graphicFrame>
        <p:nvGraphicFramePr>
          <p:cNvPr id="205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6604253"/>
              </p:ext>
            </p:extLst>
          </p:nvPr>
        </p:nvGraphicFramePr>
        <p:xfrm>
          <a:off x="323528" y="332656"/>
          <a:ext cx="23622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1" name="Bild" r:id="rId3" imgW="1467612" imgH="480060" progId="Word.Picture.8">
                  <p:embed/>
                </p:oleObj>
              </mc:Choice>
              <mc:Fallback>
                <p:oleObj name="Bild" r:id="rId3" imgW="1467612" imgH="48006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332656"/>
                        <a:ext cx="2362200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467544" y="2780928"/>
            <a:ext cx="78452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Vielen Dank für Eure Aufmerksamkeit</a:t>
            </a:r>
            <a:endParaRPr lang="de-DE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70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24000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l"/>
            <a:r>
              <a:rPr lang="de-DE" sz="3600" dirty="0" smtClean="0"/>
              <a:t>			</a:t>
            </a:r>
            <a:r>
              <a:rPr lang="de-D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Kariwarte</a:t>
            </a:r>
            <a:r>
              <a:rPr lang="de-DE" sz="3600" b="1" dirty="0">
                <a:latin typeface="Arial" panose="020B0604020202020204" pitchFamily="34" charset="0"/>
                <a:cs typeface="Arial" panose="020B0604020202020204" pitchFamily="34" charset="0"/>
              </a:rPr>
              <a:t> Tagung</a:t>
            </a:r>
            <a:endParaRPr lang="de-DE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0" name="Datumsplatzhalt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9D7502D-3CB7-428B-BB9D-EA200B6385CA}" type="datetime1">
              <a:rPr lang="de-DE" sz="1400" smtClean="0">
                <a:solidFill>
                  <a:prstClr val="white"/>
                </a:solidFill>
              </a:rPr>
              <a:pPr eaLnBrk="1" hangingPunct="1"/>
              <a:t>01.02.2020</a:t>
            </a:fld>
            <a:endParaRPr lang="de-DE" sz="1400" smtClean="0">
              <a:solidFill>
                <a:prstClr val="white"/>
              </a:solidFill>
            </a:endParaRPr>
          </a:p>
        </p:txBody>
      </p:sp>
      <p:sp>
        <p:nvSpPr>
          <p:cNvPr id="2051" name="Fußzeilenplatzhalt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400" dirty="0" smtClean="0">
                <a:solidFill>
                  <a:prstClr val="white"/>
                </a:solidFill>
              </a:rPr>
              <a:t>HLV </a:t>
            </a:r>
            <a:r>
              <a:rPr lang="de-DE" sz="1400" dirty="0" err="1" smtClean="0">
                <a:solidFill>
                  <a:prstClr val="white"/>
                </a:solidFill>
              </a:rPr>
              <a:t>Lehrteam</a:t>
            </a:r>
            <a:r>
              <a:rPr lang="de-DE" sz="1400" dirty="0" smtClean="0">
                <a:solidFill>
                  <a:prstClr val="white"/>
                </a:solidFill>
              </a:rPr>
              <a:t>   Peter Jakob</a:t>
            </a:r>
          </a:p>
        </p:txBody>
      </p:sp>
      <p:sp>
        <p:nvSpPr>
          <p:cNvPr id="2052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2639A-8978-487F-8492-8CB92E0F6A51}" type="slidenum">
              <a:rPr lang="de-DE" sz="1400" smtClean="0">
                <a:solidFill>
                  <a:prstClr val="white"/>
                </a:solidFill>
              </a:rPr>
              <a:pPr eaLnBrk="1" hangingPunct="1"/>
              <a:t>8</a:t>
            </a:fld>
            <a:endParaRPr lang="de-DE" sz="1400" smtClean="0">
              <a:solidFill>
                <a:prstClr val="white"/>
              </a:solidFill>
            </a:endParaRPr>
          </a:p>
        </p:txBody>
      </p:sp>
      <p:graphicFrame>
        <p:nvGraphicFramePr>
          <p:cNvPr id="205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8835506"/>
              </p:ext>
            </p:extLst>
          </p:nvPr>
        </p:nvGraphicFramePr>
        <p:xfrm>
          <a:off x="323528" y="404664"/>
          <a:ext cx="23622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5" name="Bild" r:id="rId3" imgW="1467612" imgH="480060" progId="Word.Picture.8">
                  <p:embed/>
                </p:oleObj>
              </mc:Choice>
              <mc:Fallback>
                <p:oleObj name="Bild" r:id="rId3" imgW="1467612" imgH="48006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04664"/>
                        <a:ext cx="2362200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270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24000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l"/>
            <a:r>
              <a:rPr lang="de-DE" sz="3600" dirty="0" smtClean="0"/>
              <a:t>			</a:t>
            </a:r>
            <a:r>
              <a:rPr lang="de-D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Kariwarte</a:t>
            </a:r>
            <a:r>
              <a:rPr lang="de-DE" sz="3600" b="1" dirty="0">
                <a:latin typeface="Arial" panose="020B0604020202020204" pitchFamily="34" charset="0"/>
                <a:cs typeface="Arial" panose="020B0604020202020204" pitchFamily="34" charset="0"/>
              </a:rPr>
              <a:t> Tagung</a:t>
            </a:r>
            <a:endParaRPr lang="de-DE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0" name="Datumsplatzhalt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9D7502D-3CB7-428B-BB9D-EA200B6385CA}" type="datetime1">
              <a:rPr lang="de-DE" sz="1400" smtClean="0">
                <a:solidFill>
                  <a:prstClr val="white"/>
                </a:solidFill>
              </a:rPr>
              <a:pPr eaLnBrk="1" hangingPunct="1"/>
              <a:t>01.02.2020</a:t>
            </a:fld>
            <a:endParaRPr lang="de-DE" sz="1400" smtClean="0">
              <a:solidFill>
                <a:prstClr val="white"/>
              </a:solidFill>
            </a:endParaRPr>
          </a:p>
        </p:txBody>
      </p:sp>
      <p:sp>
        <p:nvSpPr>
          <p:cNvPr id="2051" name="Fußzeilenplatzhalt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de-DE" sz="1400" dirty="0" smtClean="0">
                <a:solidFill>
                  <a:prstClr val="white"/>
                </a:solidFill>
              </a:rPr>
              <a:t>HLV </a:t>
            </a:r>
            <a:r>
              <a:rPr lang="de-DE" sz="1400" dirty="0" err="1" smtClean="0">
                <a:solidFill>
                  <a:prstClr val="white"/>
                </a:solidFill>
              </a:rPr>
              <a:t>Lehrteam</a:t>
            </a:r>
            <a:r>
              <a:rPr lang="de-DE" sz="1400" dirty="0" smtClean="0">
                <a:solidFill>
                  <a:prstClr val="white"/>
                </a:solidFill>
              </a:rPr>
              <a:t>   Peter Jakob</a:t>
            </a:r>
          </a:p>
        </p:txBody>
      </p:sp>
      <p:sp>
        <p:nvSpPr>
          <p:cNvPr id="2052" name="Foliennummernplatzhalt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72639A-8978-487F-8492-8CB92E0F6A51}" type="slidenum">
              <a:rPr lang="de-DE" sz="1400" smtClean="0">
                <a:solidFill>
                  <a:prstClr val="white"/>
                </a:solidFill>
              </a:rPr>
              <a:pPr eaLnBrk="1" hangingPunct="1"/>
              <a:t>9</a:t>
            </a:fld>
            <a:endParaRPr lang="de-DE" sz="1400" smtClean="0">
              <a:solidFill>
                <a:prstClr val="white"/>
              </a:solidFill>
            </a:endParaRPr>
          </a:p>
        </p:txBody>
      </p:sp>
      <p:graphicFrame>
        <p:nvGraphicFramePr>
          <p:cNvPr id="205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3498535"/>
              </p:ext>
            </p:extLst>
          </p:nvPr>
        </p:nvGraphicFramePr>
        <p:xfrm>
          <a:off x="323528" y="404664"/>
          <a:ext cx="23622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2" name="Bild" r:id="rId3" imgW="1467612" imgH="480060" progId="Word.Picture.8">
                  <p:embed/>
                </p:oleObj>
              </mc:Choice>
              <mc:Fallback>
                <p:oleObj name="Bild" r:id="rId3" imgW="1467612" imgH="48006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04664"/>
                        <a:ext cx="2362200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107504" y="2146626"/>
            <a:ext cx="9026254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Wen suchen wir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Aktive oder nicht mehr Aktive Leichtathleten </a:t>
            </a:r>
          </a:p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im Alter zwischen 18 und 26 Jahren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Die eine Kampfrichteraufgabe übernehmen wollen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Die den Bezug zur Leichtathletik behalten wollen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Die gerne Ihren Aktiven Leichtathleten helfen wollen </a:t>
            </a:r>
          </a:p>
          <a:p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Wettkämpfe zu machen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Die Spaß an der Leichtathletik haben</a:t>
            </a:r>
          </a:p>
          <a:p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35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nkel">
  <a:themeElements>
    <a:clrScheme name="Winkel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Winkel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inke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0</TotalTime>
  <Words>196</Words>
  <Application>Microsoft Office PowerPoint</Application>
  <PresentationFormat>Bildschirmpräsentation (4:3)</PresentationFormat>
  <Paragraphs>92</Paragraphs>
  <Slides>11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3" baseType="lpstr">
      <vt:lpstr>Winkel</vt:lpstr>
      <vt:lpstr>Bild</vt:lpstr>
      <vt:lpstr>     Kariwarte Tagung</vt:lpstr>
      <vt:lpstr>   Kariwarte Tagung</vt:lpstr>
      <vt:lpstr>   Kariwarte Tagung</vt:lpstr>
      <vt:lpstr>   Kariwarte Tagung</vt:lpstr>
      <vt:lpstr>   Kariwarte Tagung</vt:lpstr>
      <vt:lpstr>   Kariwarte Tagung</vt:lpstr>
      <vt:lpstr>   Kariwarte Tagung</vt:lpstr>
      <vt:lpstr>   Kariwarte Tagung</vt:lpstr>
      <vt:lpstr>   Kariwarte Tagung</vt:lpstr>
      <vt:lpstr>   Kariwarte Tagung</vt:lpstr>
      <vt:lpstr>   Kariwarte Tagung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Obleute Fortbildung 2012</dc:title>
  <dc:creator>Peter Jakob</dc:creator>
  <cp:lastModifiedBy>Windows-Benutzer</cp:lastModifiedBy>
  <cp:revision>42</cp:revision>
  <dcterms:created xsi:type="dcterms:W3CDTF">2012-04-16T14:31:22Z</dcterms:created>
  <dcterms:modified xsi:type="dcterms:W3CDTF">2020-02-01T11:46:37Z</dcterms:modified>
</cp:coreProperties>
</file>